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65" r:id="rId12"/>
    <p:sldId id="275" r:id="rId13"/>
    <p:sldId id="276" r:id="rId14"/>
    <p:sldId id="266" r:id="rId15"/>
    <p:sldId id="267" r:id="rId16"/>
    <p:sldId id="271" r:id="rId17"/>
    <p:sldId id="268" r:id="rId18"/>
    <p:sldId id="269" r:id="rId19"/>
    <p:sldId id="273" r:id="rId20"/>
    <p:sldId id="270" r:id="rId21"/>
    <p:sldId id="272" r:id="rId22"/>
    <p:sldId id="274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78" autoAdjust="0"/>
  </p:normalViewPr>
  <p:slideViewPr>
    <p:cSldViewPr>
      <p:cViewPr>
        <p:scale>
          <a:sx n="93" d="100"/>
          <a:sy n="93" d="100"/>
        </p:scale>
        <p:origin x="58" y="8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581128"/>
            <a:ext cx="8496944" cy="187220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Дважды Герой Советского Союза 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МИХАИЛ ПЕТРОВИЧ ОДИНЦОВ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4248472" cy="59766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 t="46250" r="-776" b="295"/>
          <a:stretch/>
        </p:blipFill>
        <p:spPr>
          <a:xfrm>
            <a:off x="4060834" y="260647"/>
            <a:ext cx="4912129" cy="40690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0" y="260648"/>
            <a:ext cx="3805091" cy="406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0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05813"/>
            <a:ext cx="3787560" cy="51521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61169" y="764704"/>
            <a:ext cx="504056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Петрович Одинцов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18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 года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Полозово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ныне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Частинского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 служащего.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Учился в школе № 36,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Свердловска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Окончив 7 классов, работал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фабрике "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Уралобувь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затяжчиком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конвейере, одновременно учился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вечернем отделении Свердловского строительного техникума, занимался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Свердловском аэроклубе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Осоавиахима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22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65" y="260648"/>
            <a:ext cx="6381019" cy="4957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5371393"/>
            <a:ext cx="83529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1938 году Одинцов поступил в Пермскую военную школу пилотов.  </a:t>
            </a:r>
            <a:endParaRPr lang="en-US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Проучившись в школе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год, ускоренно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выпустился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был направлен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Энгельсскую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военную школу лётчиков.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26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428555"/>
            <a:ext cx="8640960" cy="2168797"/>
          </a:xfrm>
        </p:spPr>
        <p:txBody>
          <a:bodyPr>
            <a:normAutofit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52"/>
          <a:stretch/>
        </p:blipFill>
        <p:spPr>
          <a:xfrm>
            <a:off x="251520" y="260648"/>
            <a:ext cx="6500722" cy="41679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4611231"/>
            <a:ext cx="8424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мае 1940 года в звании младшего лейтенанта Михаил Одинцов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в войска. 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офицерскую службу он начал в 62-м авиационном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разведывательном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полку.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1940 года он командир лётного экипажа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126-м ближнем бомбардировочном полку.</a:t>
            </a:r>
          </a:p>
          <a:p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643722" y="764703"/>
            <a:ext cx="25002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Штурмовик СУ-2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лейтенант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Одинцов летал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типе самолёта 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1940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1942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35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99"/>
          <a:stretch/>
        </p:blipFill>
        <p:spPr>
          <a:xfrm>
            <a:off x="179512" y="348092"/>
            <a:ext cx="4426814" cy="51125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99430" y="769635"/>
            <a:ext cx="453650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первый боевой вылет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Одинцов совершил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1941г.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июля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 года Михаил Одинцов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воздушном бою получил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ранение,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сумел привести штурмовик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аэродром.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месяцев провёл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лётчик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госпитальной койке: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левый бок, от пятки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макушки,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сплошную рану.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2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194" y="7245424"/>
            <a:ext cx="8640960" cy="1224136"/>
          </a:xfrm>
        </p:spPr>
        <p:txBody>
          <a:bodyPr>
            <a:normAutofit/>
          </a:bodyPr>
          <a:lstStyle/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66" y="188640"/>
            <a:ext cx="7834470" cy="4896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5098638"/>
            <a:ext cx="8496944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марте 1942 года,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воюя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на Брянском фронте, Одинцов пересел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штурмовик Ил-2, на котором летал до конца войны.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Впоследствии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очень тепло отзывался об этой машине, конструкторские особенности которой спасли ему жизнь. </a:t>
            </a:r>
          </a:p>
        </p:txBody>
      </p:sp>
    </p:spTree>
    <p:extLst>
      <p:ext uri="{BB962C8B-B14F-4D97-AF65-F5344CB8AC3E}">
        <p14:creationId xmlns:p14="http://schemas.microsoft.com/office/powerpoint/2010/main" val="319938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14" y="332656"/>
            <a:ext cx="4194310" cy="61812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07138"/>
            <a:ext cx="48600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концу лета 1943 года на счету командира эскадрильи старшего лейтенанта Одинцова было уже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боевых вылета.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беспримерные подвиги его представили к званию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Союза.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Корсунь-Шевченковской операции (24 января-17 февраля 1944г.)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 присвоили звание капитана.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погоны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Одинцов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вместе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орденом  Красного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Звездой"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Союза.</a:t>
            </a:r>
          </a:p>
        </p:txBody>
      </p:sp>
    </p:spTree>
    <p:extLst>
      <p:ext uri="{BB962C8B-B14F-4D97-AF65-F5344CB8AC3E}">
        <p14:creationId xmlns:p14="http://schemas.microsoft.com/office/powerpoint/2010/main" val="290165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48" y="332656"/>
            <a:ext cx="7856185" cy="5040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3728" y="5605056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небе Румынии. Бессарабия, 1944 год.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26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1497"/>
            <a:ext cx="4277327" cy="606563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90826" y="835936"/>
            <a:ext cx="39296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войну Одинцов выполнил 215 успешных боевых вылетов,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экипажей вместе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своим командиром сбили более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вражеских самолётов, уничтожили сотни единиц боевой техники, сотни солдат и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офицеров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врага.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войну младшим лейтенантом, Одинцов закончил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майором, заместителем командира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полка.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0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653136"/>
            <a:ext cx="78488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Майор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Одинцов на Параде Победы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 1945 года.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снимке: 4-й слева в первом ряду. </a:t>
            </a:r>
          </a:p>
          <a:p>
            <a:pPr algn="ctr"/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июня 1945 года Михаил Петрович был удостоен второй «Золотой Звезды» Героя Советского Союза.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Видео\одинцов\ОДИНЦОВ фото\Параде Победы 1945 г. 4-й спра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84" y="424449"/>
            <a:ext cx="72961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39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725144"/>
            <a:ext cx="3456384" cy="1872208"/>
          </a:xfrm>
        </p:spPr>
        <p:txBody>
          <a:bodyPr>
            <a:normAutofit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0648"/>
            <a:ext cx="4509328" cy="62609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934938"/>
            <a:ext cx="40391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войны, в 1952 году,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 окончил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Военно-политическую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академию,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1959 году, окончил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Академию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Генерального штаба.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35 лет М.П. Одинцов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звание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генерал-майора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авиации.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0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725144"/>
            <a:ext cx="3456384" cy="1872208"/>
          </a:xfrm>
        </p:spPr>
        <p:txBody>
          <a:bodyPr>
            <a:normAutofit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57200"/>
            <a:ext cx="4525144" cy="61220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9908" y="980728"/>
            <a:ext cx="425807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заместителем командующего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Воздушной армии по боевой подготовке, командующим ВВС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Северо-Кавказского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затем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военного округа, генеральным инспектором ВВС Главной инспекции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 СССР,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 главнокомандующего Объединённых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вооружённых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 государств-участников Варшавского Договора 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Войске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Польском.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52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725144"/>
            <a:ext cx="3456384" cy="1872208"/>
          </a:xfrm>
        </p:spPr>
        <p:txBody>
          <a:bodyPr>
            <a:normAutofit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4515"/>
            <a:ext cx="7634494" cy="45806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040" y="5085184"/>
            <a:ext cx="813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  освоил более 50 летательных аппаратов.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послевоенное время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самолёты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Пе-2, Ту-2, Т-4, Ил-28,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Су-7,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МиГ-15, МиГ-17, Су-17, МиГ-21, МиГ-23, Ту-16, Ту-22, Су-22, Су-24, вертолёты Ми-2, Ми-4, Ми-8, Ми-24 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авиатехнику. </a:t>
            </a:r>
          </a:p>
        </p:txBody>
      </p:sp>
    </p:spTree>
    <p:extLst>
      <p:ext uri="{BB962C8B-B14F-4D97-AF65-F5344CB8AC3E}">
        <p14:creationId xmlns:p14="http://schemas.microsoft.com/office/powerpoint/2010/main" val="34784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71"/>
          <a:stretch/>
        </p:blipFill>
        <p:spPr>
          <a:xfrm>
            <a:off x="1259632" y="332656"/>
            <a:ext cx="6619291" cy="3123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3717032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1963 года генерал-лейтенант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Одинцов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 начальником Центра подготовки космонавтов.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снимке (справа налево):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космонавты                    В.Ф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Быковский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В.А. Шаталов. </a:t>
            </a:r>
          </a:p>
        </p:txBody>
      </p:sp>
    </p:spTree>
    <p:extLst>
      <p:ext uri="{BB962C8B-B14F-4D97-AF65-F5344CB8AC3E}">
        <p14:creationId xmlns:p14="http://schemas.microsoft.com/office/powerpoint/2010/main" val="26083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0648"/>
            <a:ext cx="6472800" cy="4863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5301208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Центра подготовки космонавтов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генерал-лейтенант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 поздравляет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Терешкову с успешным завершением её полёта в космос.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Июнь 1963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5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2656"/>
            <a:ext cx="6984776" cy="50115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544522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1995 году на параде в ознаменование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50-летия победы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СССР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Германией в Великой Отечественной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войне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генерал-полковник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пронёс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знамя Победы.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Красная площадь. 9 мая 1995 г.</a:t>
            </a:r>
          </a:p>
        </p:txBody>
      </p:sp>
    </p:spTree>
    <p:extLst>
      <p:ext uri="{BB962C8B-B14F-4D97-AF65-F5344CB8AC3E}">
        <p14:creationId xmlns:p14="http://schemas.microsoft.com/office/powerpoint/2010/main" val="172061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4"/>
          <a:stretch/>
        </p:blipFill>
        <p:spPr>
          <a:xfrm>
            <a:off x="1331640" y="258404"/>
            <a:ext cx="6728400" cy="3777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4035788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генерал - майором ходил 10 лет. Генерал - лейтенантом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 Генерал - полковником - 10 лет. Итого отслужил генералом 30 лет.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армии прослужил 49 с половиной календарных лет. Из них 44 года пролетал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лётчик. И это помимо своих прямых командирских обязанностей.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занимался войсковыми испытаниями авиационной техники.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 66 с половиной лет ушёл в отставку, то оказалось, что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льготная выслуга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получилась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83,5 лет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фото (слева направо): генерал-полковник В.В.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Маргелов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 Одинцов, командующий ВДВ, Герой России В.А. Шаманов.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0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4" b="24832"/>
          <a:stretch/>
        </p:blipFill>
        <p:spPr>
          <a:xfrm>
            <a:off x="1331640" y="275123"/>
            <a:ext cx="6318052" cy="39459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4202" y="4365104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лет и много сил посвятил Михаил Петрович общественной деятельности. Создав ассоциацию Героев Советского Союза,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кавалеров орденов Славы, он почти полтора года боролся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чтобы в новой государственной и политической системе 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развала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СССР) узаконить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Героев Советского Союза, полных кавалеров орденов Славы, создать историческую преемственность от них к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званию «Герой России».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1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683" y="836712"/>
            <a:ext cx="442798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Одинцов возглавлял комитет памяти Маршала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Жукова,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членом бюро Российского комитета ветеранов войны, заместителем председателя правления Московского фонда мира, членом правления Российского комитета ветеранов войны, труда, вооружённых сил и правоохранительных органов.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книг воспоминаний о войне: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 огнём", "Преодоление",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Тогда, в 1942-м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2050" name="Picture 2" descr="D:\Видео\одинцов\1640c364b89bf7853289c3243e75df2c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9" y="536452"/>
            <a:ext cx="3596835" cy="512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4664"/>
            <a:ext cx="6858000" cy="4957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59632" y="5517232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Российской Федерации В.В. Путин вручает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Одинцову орден «За заслуги перед Отечеством».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13.12.2003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5085184"/>
            <a:ext cx="81530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фотографии Михаил Петрович с женой Галиной Анисимовной.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Одинцовых два сына: Дмитрий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Сергей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дочь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Марианна, шесть внуков и правнуки.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97" y="1484784"/>
            <a:ext cx="5053962" cy="3600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8538"/>
            <a:ext cx="4783505" cy="357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3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76456" y="6309320"/>
            <a:ext cx="144016" cy="288032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64704"/>
            <a:ext cx="3888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Дважды Герой Советского Союза генерал-полковник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 Одинцов ушёл из жизни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2011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:\Видео\одинцов\33d497dcddedadc49595ce3e4a1854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435202" cy="625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8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598" y="568757"/>
            <a:ext cx="354629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Память…</a:t>
            </a:r>
          </a:p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селе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Полозово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2015г.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бюст героя. Средняя школа в селе носит его имя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Екатеринбурге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напротив 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Суворовского военного училища установлен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бронзовый бюст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Одинцова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598" y="4509120"/>
            <a:ext cx="8964488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М.П. Одинцова носит школа № 36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Екатеринбурга.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здании школы установлена мемориальная доска. 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Екатеринбурге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скверу, расположенному в границах улицы Мира — проспекта Ленина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Екатеринбургским Суворовским военным училищем) присвоено наименование «Сквер имени дважды Героя Советского Союза Михаила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Одинцова».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Видео\одинцов\caption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0648"/>
            <a:ext cx="523875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43136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800</TotalTime>
  <Words>767</Words>
  <Application>Microsoft Office PowerPoint</Application>
  <PresentationFormat>Экран (4:3)</PresentationFormat>
  <Paragraphs>129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Игорь</cp:lastModifiedBy>
  <cp:revision>83</cp:revision>
  <dcterms:created xsi:type="dcterms:W3CDTF">2016-10-12T05:05:52Z</dcterms:created>
  <dcterms:modified xsi:type="dcterms:W3CDTF">2016-11-08T11:53:52Z</dcterms:modified>
</cp:coreProperties>
</file>